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335685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4779321" y="3722440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961589" y="386755"/>
            <a:ext cx="0" cy="1935104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80393" y="2091225"/>
            <a:ext cx="9312995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6000" b="1" kern="0" dirty="0">
                <a:ln w="12700">
                  <a:noFill/>
                </a:ln>
                <a:solidFill>
                  <a:srgbClr val="7C97C2"/>
                </a:solidFill>
              </a:rPr>
              <a:t>겨울방학 파이썬 스터디</a:t>
            </a:r>
            <a:endParaRPr lang="en-US" altLang="ko-KR" sz="6000" b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vl="0" latinLnBrk="0">
              <a:defRPr/>
            </a:pPr>
            <a:r>
              <a:rPr lang="ko-KR" altLang="en-US" sz="4000" b="1" kern="0" dirty="0">
                <a:ln w="12700">
                  <a:solidFill>
                    <a:srgbClr val="7C97C2"/>
                  </a:solidFill>
                </a:ln>
                <a:noFill/>
              </a:rPr>
              <a:t>주피터 노트북 사용법</a:t>
            </a:r>
            <a:endParaRPr lang="en-US" altLang="ko-KR" sz="4000" b="1" kern="0" dirty="0">
              <a:ln w="12700">
                <a:solidFill>
                  <a:srgbClr val="7C97C2"/>
                </a:solidFill>
              </a:ln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46413" y="3355968"/>
            <a:ext cx="3723583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1050" kern="0" dirty="0" err="1">
                <a:solidFill>
                  <a:srgbClr val="7C97C2"/>
                </a:solidFill>
              </a:rPr>
              <a:t>Jupyter</a:t>
            </a:r>
            <a:r>
              <a:rPr lang="en-US" altLang="ko-KR" sz="1050" kern="0" dirty="0">
                <a:solidFill>
                  <a:srgbClr val="7C97C2"/>
                </a:solidFill>
              </a:rPr>
              <a:t> Notebook </a:t>
            </a:r>
            <a:r>
              <a:rPr lang="ko-KR" altLang="en-US" sz="1050" kern="0" dirty="0">
                <a:solidFill>
                  <a:srgbClr val="7C97C2"/>
                </a:solidFill>
              </a:rPr>
              <a:t>소개</a:t>
            </a:r>
            <a:endParaRPr lang="en-US" altLang="ko-KR" sz="1050" kern="0" dirty="0">
              <a:solidFill>
                <a:srgbClr val="7C97C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90594" y="3722440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H="1">
            <a:off x="11440600" y="3722440"/>
            <a:ext cx="7400" cy="3145986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36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코드 실행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CF3DF-AB78-4F7C-AC15-E9D1B867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71"/>
          <a:stretch/>
        </p:blipFill>
        <p:spPr>
          <a:xfrm>
            <a:off x="519793" y="1575174"/>
            <a:ext cx="5457471" cy="21101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19DB19-21F5-49C4-B5DF-0306F243A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26"/>
          <a:stretch/>
        </p:blipFill>
        <p:spPr>
          <a:xfrm>
            <a:off x="519793" y="3963868"/>
            <a:ext cx="5457471" cy="224296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6214738" y="3576821"/>
            <a:ext cx="5815473" cy="25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코드 입력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편집 모드에서 코드를 입력할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코드를 실행시키고 싶으면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실행하기 버튼을 누르면 실행된다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해당 셀에서 실행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ctrl + Enter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다음 셀에서 실행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shift + Enter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ECA4C-3987-45E7-88B4-A131FF89141C}"/>
              </a:ext>
            </a:extLst>
          </p:cNvPr>
          <p:cNvSpPr/>
          <p:nvPr/>
        </p:nvSpPr>
        <p:spPr>
          <a:xfrm>
            <a:off x="2177007" y="2497721"/>
            <a:ext cx="298339" cy="273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6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코드 실행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14463-FEF6-4F5D-A994-549B864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680455"/>
            <a:ext cx="5460751" cy="39740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655263" y="4230365"/>
            <a:ext cx="4705631" cy="102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전체 코드 실행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Cell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의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Run All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클릭하면 전체 셀이 실행된다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ECA4C-3987-45E7-88B4-A131FF89141C}"/>
              </a:ext>
            </a:extLst>
          </p:cNvPr>
          <p:cNvSpPr/>
          <p:nvPr/>
        </p:nvSpPr>
        <p:spPr>
          <a:xfrm>
            <a:off x="2282190" y="3037984"/>
            <a:ext cx="483014" cy="2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A97B2D-AF4B-40FC-AE9D-886599D0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74" y="1680454"/>
            <a:ext cx="5460751" cy="39740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B491D4A-7271-43EA-B241-94EF5C3C8D4C}"/>
              </a:ext>
            </a:extLst>
          </p:cNvPr>
          <p:cNvSpPr txBox="1"/>
          <p:nvPr/>
        </p:nvSpPr>
        <p:spPr>
          <a:xfrm>
            <a:off x="6265636" y="4745154"/>
            <a:ext cx="5460752" cy="176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멈추기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강제로 커널을 멈추고 싶다면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멈추기 버튼을 클릭하거나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Home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에서 파일을 선택해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Shutdown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ctrl + c , </a:t>
            </a:r>
            <a:r>
              <a:rPr lang="en-US" altLang="ko-KR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i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i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5CE5E1-10E6-4D5D-A674-0D015B128CDA}"/>
              </a:ext>
            </a:extLst>
          </p:cNvPr>
          <p:cNvSpPr/>
          <p:nvPr/>
        </p:nvSpPr>
        <p:spPr>
          <a:xfrm>
            <a:off x="7983743" y="2607677"/>
            <a:ext cx="362398" cy="296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5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코드 실행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503C87-F838-4DA0-BAB1-FFA9C807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461246"/>
            <a:ext cx="4575101" cy="5040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76A1A-F0B9-42D8-B210-3E6CA84B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31" y="1461245"/>
            <a:ext cx="5893283" cy="33774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5473031" y="5102163"/>
            <a:ext cx="4881937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결과 보기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실행 결과가 길어질 경우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결과의 왼쪽 회색 구역을 클릭함에 따라 여러 방법으로 결과를 볼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1FF3A5-A9D2-457A-A221-65DACA0A77C5}"/>
              </a:ext>
            </a:extLst>
          </p:cNvPr>
          <p:cNvSpPr txBox="1"/>
          <p:nvPr/>
        </p:nvSpPr>
        <p:spPr>
          <a:xfrm>
            <a:off x="2043953" y="5801618"/>
            <a:ext cx="253701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한번 클릭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펼쳐 보기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A5FA13-9400-47F0-B6DC-AA296FB18AF6}"/>
              </a:ext>
            </a:extLst>
          </p:cNvPr>
          <p:cNvSpPr txBox="1"/>
          <p:nvPr/>
        </p:nvSpPr>
        <p:spPr>
          <a:xfrm>
            <a:off x="5706484" y="3971009"/>
            <a:ext cx="230392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더블 클릭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숨기기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4459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주석 및 마크다운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527835" y="4620421"/>
            <a:ext cx="4985459" cy="176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제목 입력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 노트북에서 마크다운 모드에서 제목을 추가할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제목의 크기는 샵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(#)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의 개수로 정해진다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1, 2, 3, 4, 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E3234-460E-4A0B-8FB0-FB749731E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82"/>
          <a:stretch/>
        </p:blipFill>
        <p:spPr>
          <a:xfrm>
            <a:off x="527835" y="1529567"/>
            <a:ext cx="5496922" cy="2890033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27DBFD-B3BA-49B6-8B2E-FE6A15598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18"/>
          <a:stretch/>
        </p:blipFill>
        <p:spPr>
          <a:xfrm>
            <a:off x="6167245" y="1529567"/>
            <a:ext cx="5496922" cy="28886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A134BD-811B-41A4-B49B-20DDFA715274}"/>
              </a:ext>
            </a:extLst>
          </p:cNvPr>
          <p:cNvSpPr txBox="1"/>
          <p:nvPr/>
        </p:nvSpPr>
        <p:spPr>
          <a:xfrm>
            <a:off x="6230969" y="4585001"/>
            <a:ext cx="4881937" cy="176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일반 마크다운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한 셀을 마크다운 셀로 편집할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명령 모드 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m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편집 모드 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y</a:t>
            </a:r>
          </a:p>
        </p:txBody>
      </p:sp>
    </p:spTree>
    <p:extLst>
      <p:ext uri="{BB962C8B-B14F-4D97-AF65-F5344CB8AC3E}">
        <p14:creationId xmlns:p14="http://schemas.microsoft.com/office/powerpoint/2010/main" val="234870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커널 재시작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519793" y="5069882"/>
            <a:ext cx="780934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커널을 재시작하고 싶을 경우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커널 재시작 버튼을 클릭해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Restart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버튼을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o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B5D750-C926-4441-9FB1-13DE17AE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654249"/>
            <a:ext cx="5501018" cy="3152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868945-2718-404B-831A-D4FA15505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-2362"/>
          <a:stretch/>
        </p:blipFill>
        <p:spPr>
          <a:xfrm>
            <a:off x="6179231" y="1654249"/>
            <a:ext cx="5492976" cy="322236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2B64D-8C4E-47F8-ABFA-1EF3A5892D73}"/>
              </a:ext>
            </a:extLst>
          </p:cNvPr>
          <p:cNvSpPr/>
          <p:nvPr/>
        </p:nvSpPr>
        <p:spPr>
          <a:xfrm>
            <a:off x="2544560" y="2596332"/>
            <a:ext cx="298339" cy="273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A77CB6-AD19-45A2-9650-55E4EBC5297F}"/>
              </a:ext>
            </a:extLst>
          </p:cNvPr>
          <p:cNvSpPr/>
          <p:nvPr/>
        </p:nvSpPr>
        <p:spPr>
          <a:xfrm>
            <a:off x="10596145" y="3049127"/>
            <a:ext cx="551748" cy="335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1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파일 저장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B4510-7341-4970-B3EB-34C81467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621182"/>
            <a:ext cx="6248145" cy="421594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6856081" y="2997809"/>
            <a:ext cx="53988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 파일은 자동 저장이 된다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하지만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바로 저장하고 싶을 때는 저장 버튼을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ctrl + 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271E95-BCB5-4046-9819-8A83390C8A59}"/>
              </a:ext>
            </a:extLst>
          </p:cNvPr>
          <p:cNvSpPr/>
          <p:nvPr/>
        </p:nvSpPr>
        <p:spPr>
          <a:xfrm>
            <a:off x="654286" y="2721032"/>
            <a:ext cx="385620" cy="335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6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복사본 만들기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439110" y="5705534"/>
            <a:ext cx="53988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File – Make a Copy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로 파일의 복사본을 만들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992EA-9A5F-4146-A8E0-64FF1B77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4" y="1560879"/>
            <a:ext cx="5430976" cy="3952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F113F9-7E5C-4EF1-B191-117AC42B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29" y="1564577"/>
            <a:ext cx="5430977" cy="311245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4DDF5C-BEE5-4560-A467-68D2F0B828D0}"/>
              </a:ext>
            </a:extLst>
          </p:cNvPr>
          <p:cNvSpPr/>
          <p:nvPr/>
        </p:nvSpPr>
        <p:spPr>
          <a:xfrm>
            <a:off x="815651" y="2835063"/>
            <a:ext cx="797996" cy="335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95A748-4563-4AB4-9640-255ECDEAFAF3}"/>
              </a:ext>
            </a:extLst>
          </p:cNvPr>
          <p:cNvSpPr/>
          <p:nvPr/>
        </p:nvSpPr>
        <p:spPr>
          <a:xfrm>
            <a:off x="7996380" y="2013798"/>
            <a:ext cx="511126" cy="335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33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.html/.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</a:rPr>
              <a:t>py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로 보내기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402328" y="5808357"/>
            <a:ext cx="559505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File – Download as – HTML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클릭하면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노트북을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HTML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파일로 내보낼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6D69F-972D-4F57-9D5D-F43B35BC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564621"/>
            <a:ext cx="5745843" cy="41815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DA894B-477D-445A-8C1D-E38136F3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1" t="4773" r="6944" b="15998"/>
          <a:stretch/>
        </p:blipFill>
        <p:spPr>
          <a:xfrm>
            <a:off x="6566962" y="1590557"/>
            <a:ext cx="4616791" cy="38590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081B00-F084-4524-85CB-AE6AAE7FCBEA}"/>
              </a:ext>
            </a:extLst>
          </p:cNvPr>
          <p:cNvSpPr txBox="1"/>
          <p:nvPr/>
        </p:nvSpPr>
        <p:spPr>
          <a:xfrm>
            <a:off x="6566962" y="5459103"/>
            <a:ext cx="53988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File – Download as – Python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클릭하면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노트북을 파이썬 파일로 내보낼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py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파일은 파이썬 에디터로 수정하고 실행 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6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.html/.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</a:rPr>
              <a:t>py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로 보내기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402328" y="5808357"/>
            <a:ext cx="559505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File – Download as – HTML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클릭하면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노트북을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HTML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파일로 내보낼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6D69F-972D-4F57-9D5D-F43B35BC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564621"/>
            <a:ext cx="5745843" cy="41815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DA894B-477D-445A-8C1D-E38136F3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1" t="4773" r="6944" b="15998"/>
          <a:stretch/>
        </p:blipFill>
        <p:spPr>
          <a:xfrm>
            <a:off x="6566962" y="1590557"/>
            <a:ext cx="4616791" cy="38590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081B00-F084-4524-85CB-AE6AAE7FCBEA}"/>
              </a:ext>
            </a:extLst>
          </p:cNvPr>
          <p:cNvSpPr txBox="1"/>
          <p:nvPr/>
        </p:nvSpPr>
        <p:spPr>
          <a:xfrm>
            <a:off x="6566962" y="5459103"/>
            <a:ext cx="53988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File – Download as – Python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클릭하면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주피터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노트북을 파이썬 파일로 내보낼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py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파일은 파이썬 에디터로 수정하고 실행 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74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파일 업로드 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&amp; 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삭제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62FD43-CFC8-47CA-BB8D-3DC8A4885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2" t="11929" r="12308" b="53376"/>
          <a:stretch/>
        </p:blipFill>
        <p:spPr>
          <a:xfrm>
            <a:off x="519792" y="1743027"/>
            <a:ext cx="7734629" cy="1988593"/>
          </a:xfrm>
          <a:prstGeom prst="rect">
            <a:avLst/>
          </a:prstGeom>
          <a:ln>
            <a:solidFill>
              <a:srgbClr val="7C97C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B1A407-FF0D-460F-8F6F-931D31EE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3" t="11331" r="11508" b="58781"/>
          <a:stretch/>
        </p:blipFill>
        <p:spPr>
          <a:xfrm>
            <a:off x="519792" y="4310284"/>
            <a:ext cx="7734629" cy="1705830"/>
          </a:xfrm>
          <a:prstGeom prst="rect">
            <a:avLst/>
          </a:prstGeom>
          <a:ln>
            <a:solidFill>
              <a:srgbClr val="7C97C2"/>
            </a:solidFill>
          </a:ln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C00BCBE1-2FAA-4A9D-8835-E1B56183EA80}"/>
              </a:ext>
            </a:extLst>
          </p:cNvPr>
          <p:cNvSpPr/>
          <p:nvPr/>
        </p:nvSpPr>
        <p:spPr>
          <a:xfrm>
            <a:off x="7294279" y="2369355"/>
            <a:ext cx="469155" cy="248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139482-2AD0-47F0-B01B-18422C5A17AE}"/>
              </a:ext>
            </a:extLst>
          </p:cNvPr>
          <p:cNvSpPr/>
          <p:nvPr/>
        </p:nvSpPr>
        <p:spPr>
          <a:xfrm>
            <a:off x="6424702" y="2799660"/>
            <a:ext cx="684309" cy="248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193530E-5371-4E46-91CB-6EB138D6375A}"/>
              </a:ext>
            </a:extLst>
          </p:cNvPr>
          <p:cNvSpPr/>
          <p:nvPr/>
        </p:nvSpPr>
        <p:spPr>
          <a:xfrm>
            <a:off x="624537" y="5623541"/>
            <a:ext cx="262969" cy="212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C268FE1-B783-4238-95C4-5B6F57772FC1}"/>
              </a:ext>
            </a:extLst>
          </p:cNvPr>
          <p:cNvSpPr/>
          <p:nvPr/>
        </p:nvSpPr>
        <p:spPr>
          <a:xfrm>
            <a:off x="2605737" y="4959681"/>
            <a:ext cx="280898" cy="266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5285C3-33EA-4F10-8802-245A53910173}"/>
              </a:ext>
            </a:extLst>
          </p:cNvPr>
          <p:cNvSpPr txBox="1"/>
          <p:nvPr/>
        </p:nvSpPr>
        <p:spPr>
          <a:xfrm>
            <a:off x="3928421" y="3244334"/>
            <a:ext cx="799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Upload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를 누르고 원하는 </a:t>
            </a:r>
            <a:r>
              <a:rPr lang="en-US" altLang="ko-K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ipynb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파일을 클릭하면 파일을 업로드 할 수 있다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6E22D5-627C-47E6-8C8D-1040855E3865}"/>
              </a:ext>
            </a:extLst>
          </p:cNvPr>
          <p:cNvSpPr txBox="1"/>
          <p:nvPr/>
        </p:nvSpPr>
        <p:spPr>
          <a:xfrm>
            <a:off x="392101" y="6170348"/>
            <a:ext cx="799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체크박스를 체크한 뒤 휴지통을 클릭하면 파일을 삭제 할 수 있다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853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새 파일 만들기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A0AC2-A90D-4B0C-9654-3534B174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35" y="1502312"/>
            <a:ext cx="6682171" cy="486297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DDB28F-99B1-47C7-B053-8771588DA0DE}"/>
              </a:ext>
            </a:extLst>
          </p:cNvPr>
          <p:cNvSpPr/>
          <p:nvPr/>
        </p:nvSpPr>
        <p:spPr>
          <a:xfrm>
            <a:off x="6265637" y="2834477"/>
            <a:ext cx="541564" cy="296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5ED9CA-4D84-4E23-A6F7-C8382109F4E5}"/>
              </a:ext>
            </a:extLst>
          </p:cNvPr>
          <p:cNvSpPr txBox="1"/>
          <p:nvPr/>
        </p:nvSpPr>
        <p:spPr>
          <a:xfrm>
            <a:off x="5291303" y="4378876"/>
            <a:ext cx="621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New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Python 3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를 클릭하면 새로운 파일을 만들 수 있다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48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C3F013-A1CE-432B-BB07-D37FD22C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703435"/>
            <a:ext cx="6398419" cy="46564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파일명 바꾸기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DDB28F-99B1-47C7-B053-8771588DA0DE}"/>
              </a:ext>
            </a:extLst>
          </p:cNvPr>
          <p:cNvSpPr/>
          <p:nvPr/>
        </p:nvSpPr>
        <p:spPr>
          <a:xfrm>
            <a:off x="1790800" y="2268913"/>
            <a:ext cx="593810" cy="304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5ED9CA-4D84-4E23-A6F7-C8382109F4E5}"/>
              </a:ext>
            </a:extLst>
          </p:cNvPr>
          <p:cNvSpPr txBox="1"/>
          <p:nvPr/>
        </p:nvSpPr>
        <p:spPr>
          <a:xfrm>
            <a:off x="6468530" y="3780200"/>
            <a:ext cx="621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파일명을 클릭하면 이름을 수정할 수 있다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66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308006-9C17-45AF-AE82-496C9D61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9" y="1989416"/>
            <a:ext cx="5547961" cy="40375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모드 설명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5CB12-8309-41E7-87E8-D3ABE3956359}"/>
              </a:ext>
            </a:extLst>
          </p:cNvPr>
          <p:cNvSpPr txBox="1"/>
          <p:nvPr/>
        </p:nvSpPr>
        <p:spPr>
          <a:xfrm>
            <a:off x="663982" y="3969032"/>
            <a:ext cx="5243053" cy="164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편집 모드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셀의 테두리가 초록색이면 편집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(edit)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모드라는 의미다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편집 모드일 때 셀에 내용을 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Enter</a:t>
            </a:r>
            <a:endParaRPr lang="ko-KR" altLang="en-US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80EB587-BB1D-4D4B-B004-5CEAE50F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05" y="1989416"/>
            <a:ext cx="5547959" cy="40375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D95A828-4844-495A-9F10-6EA8AD54593D}"/>
              </a:ext>
            </a:extLst>
          </p:cNvPr>
          <p:cNvSpPr txBox="1"/>
          <p:nvPr/>
        </p:nvSpPr>
        <p:spPr>
          <a:xfrm>
            <a:off x="6376759" y="3937970"/>
            <a:ext cx="5815241" cy="20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명령 모드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셀의 테두리가 파란색이면 명령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(command)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모드라는 의미다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code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모드에서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markdown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모드로 변환할 때 등 셀에 명령을 내리고 싶을 때 많이 사용한다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: Esc</a:t>
            </a:r>
            <a:endParaRPr lang="ko-KR" altLang="en-US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443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3376D5-D5D6-4DC4-A1AC-AF9D90F5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8" y="2067650"/>
            <a:ext cx="5406577" cy="39346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셀 조작하기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BE5A20-04EA-478D-BF63-E76085AA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4" y="2067650"/>
            <a:ext cx="5406574" cy="3934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4DD0C26-5834-47E7-80F9-0C1938678A6C}"/>
              </a:ext>
            </a:extLst>
          </p:cNvPr>
          <p:cNvSpPr txBox="1"/>
          <p:nvPr/>
        </p:nvSpPr>
        <p:spPr>
          <a:xfrm>
            <a:off x="601554" y="4622044"/>
            <a:ext cx="5243053" cy="20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추가하기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셀을 추가하고 싶을 때는 셀 추기 아이콘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(+)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위에 셀 추가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아래에 셀 추가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218F22-E210-417F-929E-AB7271DBEFD4}"/>
              </a:ext>
            </a:extLst>
          </p:cNvPr>
          <p:cNvSpPr txBox="1"/>
          <p:nvPr/>
        </p:nvSpPr>
        <p:spPr>
          <a:xfrm>
            <a:off x="6273517" y="4622044"/>
            <a:ext cx="5406577" cy="20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제거하기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셀을 지우고 싶을 때는 셀 제거 아이콘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가위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를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현재 셀 제거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 제거 취소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z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B5FB94-1032-4DA3-8325-070E8455A578}"/>
              </a:ext>
            </a:extLst>
          </p:cNvPr>
          <p:cNvSpPr txBox="1"/>
          <p:nvPr/>
        </p:nvSpPr>
        <p:spPr>
          <a:xfrm>
            <a:off x="421030" y="1483305"/>
            <a:ext cx="60960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모든 셀 단축키는 명령모드에서 실행된다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260E90-53AD-469F-9D20-06E3893A40E6}"/>
              </a:ext>
            </a:extLst>
          </p:cNvPr>
          <p:cNvSpPr/>
          <p:nvPr/>
        </p:nvSpPr>
        <p:spPr>
          <a:xfrm>
            <a:off x="957083" y="2977125"/>
            <a:ext cx="297976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BF50A2-3405-47A5-84B1-A153E893BE9E}"/>
              </a:ext>
            </a:extLst>
          </p:cNvPr>
          <p:cNvSpPr/>
          <p:nvPr/>
        </p:nvSpPr>
        <p:spPr>
          <a:xfrm>
            <a:off x="6846895" y="2986090"/>
            <a:ext cx="297976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6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09AD5E-8444-4DAC-B77D-244B6EAC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239" y="1933623"/>
            <a:ext cx="5258076" cy="38265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70176F-E3DC-47B0-B933-F9229CBA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54" y="1937721"/>
            <a:ext cx="5258076" cy="38265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셀 조작하기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D0C26-5834-47E7-80F9-0C1938678A6C}"/>
              </a:ext>
            </a:extLst>
          </p:cNvPr>
          <p:cNvSpPr txBox="1"/>
          <p:nvPr/>
        </p:nvSpPr>
        <p:spPr>
          <a:xfrm>
            <a:off x="771187" y="4173812"/>
            <a:ext cx="5243053" cy="127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복사하기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셀을 복사하고 싶을 때는 복사하기 버튼을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218F22-E210-417F-929E-AB7271DBEFD4}"/>
              </a:ext>
            </a:extLst>
          </p:cNvPr>
          <p:cNvSpPr txBox="1"/>
          <p:nvPr/>
        </p:nvSpPr>
        <p:spPr>
          <a:xfrm>
            <a:off x="6238517" y="4173812"/>
            <a:ext cx="5406577" cy="201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붙여넣기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셀을 </a:t>
            </a:r>
            <a:r>
              <a:rPr lang="ko-KR" alt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붙여넣고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싶을 때는 붙여넣기 버튼을 누른다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 아래에 붙여넣기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v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 위에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붙여넣기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shift + v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36F29E-0F11-4549-8469-7FDEC8529B8B}"/>
              </a:ext>
            </a:extLst>
          </p:cNvPr>
          <p:cNvSpPr/>
          <p:nvPr/>
        </p:nvSpPr>
        <p:spPr>
          <a:xfrm>
            <a:off x="1414284" y="2820801"/>
            <a:ext cx="297976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B74EBA2-966E-4760-9EC7-4E92B2D1E5B4}"/>
              </a:ext>
            </a:extLst>
          </p:cNvPr>
          <p:cNvSpPr/>
          <p:nvPr/>
        </p:nvSpPr>
        <p:spPr>
          <a:xfrm>
            <a:off x="7100468" y="2820264"/>
            <a:ext cx="297976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0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B9934C-9B82-4726-928C-9883434A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1564381"/>
            <a:ext cx="6436819" cy="46844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셀 조작하기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D0C26-5834-47E7-80F9-0C1938678A6C}"/>
              </a:ext>
            </a:extLst>
          </p:cNvPr>
          <p:cNvSpPr txBox="1"/>
          <p:nvPr/>
        </p:nvSpPr>
        <p:spPr>
          <a:xfrm>
            <a:off x="7104253" y="2684188"/>
            <a:ext cx="5243053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 위아래로 이동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셀을 위아래로 이동할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화살표 버튼을 클릭하면 셀을 이동시킬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36F29E-0F11-4549-8469-7FDEC8529B8B}"/>
              </a:ext>
            </a:extLst>
          </p:cNvPr>
          <p:cNvSpPr/>
          <p:nvPr/>
        </p:nvSpPr>
        <p:spPr>
          <a:xfrm>
            <a:off x="2023883" y="2684188"/>
            <a:ext cx="575881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셀 조작하기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WINTER VACATION PYTHON STUDY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88DB70-6FE5-4259-B25F-58AB13FF0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671"/>
          <a:stretch/>
        </p:blipFill>
        <p:spPr>
          <a:xfrm>
            <a:off x="519793" y="1652378"/>
            <a:ext cx="5604431" cy="3233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DD5046-4048-48DC-9FC8-8E04E2C08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4242"/>
          <a:stretch/>
        </p:blipFill>
        <p:spPr>
          <a:xfrm>
            <a:off x="6265636" y="1652378"/>
            <a:ext cx="5576207" cy="33312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ECA4C-3987-45E7-88B4-A131FF89141C}"/>
              </a:ext>
            </a:extLst>
          </p:cNvPr>
          <p:cNvSpPr/>
          <p:nvPr/>
        </p:nvSpPr>
        <p:spPr>
          <a:xfrm>
            <a:off x="6817009" y="4118542"/>
            <a:ext cx="1062967" cy="294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8E029-67AD-4805-AC98-F73C46E50403}"/>
              </a:ext>
            </a:extLst>
          </p:cNvPr>
          <p:cNvSpPr txBox="1"/>
          <p:nvPr/>
        </p:nvSpPr>
        <p:spPr>
          <a:xfrm>
            <a:off x="519793" y="5026371"/>
            <a:ext cx="8211831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셀 합치기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명령 모드에서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shift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로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같이 선택하고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Edit-Merge Cell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을 누르면 두 셀을 합칠 수 있다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단축키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: Shift + m</a:t>
            </a:r>
          </a:p>
        </p:txBody>
      </p:sp>
    </p:spTree>
    <p:extLst>
      <p:ext uri="{BB962C8B-B14F-4D97-AF65-F5344CB8AC3E}">
        <p14:creationId xmlns:p14="http://schemas.microsoft.com/office/powerpoint/2010/main" val="36373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650</Words>
  <Application>Microsoft Office PowerPoint</Application>
  <PresentationFormat>와이드스크린</PresentationFormat>
  <Paragraphs>125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마민정(학생-빅데이터경영통계전공)</cp:lastModifiedBy>
  <cp:revision>24</cp:revision>
  <dcterms:created xsi:type="dcterms:W3CDTF">2020-10-01T01:25:49Z</dcterms:created>
  <dcterms:modified xsi:type="dcterms:W3CDTF">2021-01-02T11:50:32Z</dcterms:modified>
</cp:coreProperties>
</file>